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75" r:id="rId4"/>
    <p:sldId id="268" r:id="rId5"/>
    <p:sldId id="277" r:id="rId6"/>
    <p:sldId id="27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88D"/>
    <a:srgbClr val="ED7D31"/>
    <a:srgbClr val="DCDC83"/>
    <a:srgbClr val="5D9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5"/>
    <p:restoredTop sz="94606"/>
  </p:normalViewPr>
  <p:slideViewPr>
    <p:cSldViewPr snapToGrid="0" snapToObjects="1">
      <p:cViewPr varScale="1">
        <p:scale>
          <a:sx n="118" d="100"/>
          <a:sy n="118" d="100"/>
        </p:scale>
        <p:origin x="165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Vitality Wheel</a:t>
            </a:r>
          </a:p>
        </c:rich>
      </c:tx>
      <c:layout>
        <c:manualLayout>
          <c:xMode val="edge"/>
          <c:yMode val="edge"/>
          <c:x val="7.3484416010498696E-2"/>
          <c:y val="6.562500000000000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Mental (Learning)</c:v>
                </c:pt>
                <c:pt idx="1">
                  <c:v>Emotional</c:v>
                </c:pt>
                <c:pt idx="2">
                  <c:v>Physical</c:v>
                </c:pt>
                <c:pt idx="3">
                  <c:v>Recreational</c:v>
                </c:pt>
                <c:pt idx="4">
                  <c:v>Marital</c:v>
                </c:pt>
                <c:pt idx="5">
                  <c:v>Family</c:v>
                </c:pt>
                <c:pt idx="6">
                  <c:v>Relational (Friendship)</c:v>
                </c:pt>
                <c:pt idx="7">
                  <c:v>Spiritual (Character)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2-A444-BE13-1EDB4E113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71216634728403"/>
          <c:y val="2.15828615151753E-2"/>
          <c:w val="0.33128783365271602"/>
          <c:h val="0.978417138484825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8040-E916-3A48-897B-5AF7009BE828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8F0A-E692-ED48-B9D9-EFC8C0DBB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C8F0A-E692-ED48-B9D9-EFC8C0DBBD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96347"/>
            <a:ext cx="6858000" cy="1522708"/>
          </a:xfrm>
        </p:spPr>
        <p:txBody>
          <a:bodyPr>
            <a:normAutofit/>
          </a:bodyPr>
          <a:lstStyle>
            <a:lvl1pPr marL="0" indent="0" algn="ctr">
              <a:buNone/>
              <a:defRPr sz="1100" b="1" i="0" baseline="0">
                <a:solidFill>
                  <a:srgbClr val="5D99C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10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65688"/>
            <a:ext cx="7886700" cy="8446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0347"/>
            <a:ext cx="7886700" cy="395206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1C91-A370-BA49-B792-7725444CF619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156593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566600"/>
            <a:ext cx="1971675" cy="49042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66600"/>
            <a:ext cx="5800725" cy="4904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47BC-D6EA-A244-A3B6-391538FAD864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12869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1464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8650" y="1480090"/>
            <a:ext cx="7886700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6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22" y="2448640"/>
            <a:ext cx="7371463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676-F22C-8D43-87F2-F05F23DB6599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8678" y="4464469"/>
            <a:ext cx="0" cy="8369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494868" y="6232365"/>
            <a:ext cx="0" cy="365125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8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730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730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D0F8-EBA6-C341-BEDB-078A6093077E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0090"/>
            <a:ext cx="7886700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43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43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56D-0F1C-844D-A473-CD57CACB3437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356106"/>
            <a:ext cx="7886700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05371"/>
            <a:ext cx="7886700" cy="998725"/>
          </a:xfrm>
        </p:spPr>
        <p:txBody>
          <a:bodyPr/>
          <a:lstStyle>
            <a:lvl1pPr algn="ctr">
              <a:defRPr b="0" i="0" spc="-150" baseline="0">
                <a:solidFill>
                  <a:srgbClr val="ED7D31"/>
                </a:solidFill>
                <a:latin typeface="Khand Light" charset="0"/>
                <a:ea typeface="Khand Light" charset="0"/>
                <a:cs typeface="Khand Light" charset="0"/>
              </a:defRPr>
            </a:lvl1pPr>
          </a:lstStyle>
          <a:p>
            <a:r>
              <a:rPr lang="en-US" dirty="0"/>
              <a:t>Click to edit closing title</a:t>
            </a:r>
          </a:p>
        </p:txBody>
      </p:sp>
    </p:spTree>
    <p:extLst>
      <p:ext uri="{BB962C8B-B14F-4D97-AF65-F5344CB8AC3E}">
        <p14:creationId xmlns:p14="http://schemas.microsoft.com/office/powerpoint/2010/main" val="10319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AAAB-2CBC-1F41-8F95-02D5C3A04579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7646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48819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176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1120-7492-0D41-8269-7BC2521B353B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74334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494395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3437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6DF-0960-0042-A6AA-07D3EA92DFF9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STRENGTHENING PASTORS &amp;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14776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67344"/>
            <a:ext cx="7886700" cy="99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6069"/>
            <a:ext cx="7886700" cy="395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56861" y="6232365"/>
            <a:ext cx="2191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 i="0" spc="12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90823BF6-E0FD-EE41-B579-D655D79E58A4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244" y="6232365"/>
            <a:ext cx="3100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 i="0" spc="12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STRENGTHENING PASTORS &amp; THEIR FAMILIES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94868" y="6232365"/>
            <a:ext cx="0" cy="365125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27588D"/>
          </a:solidFill>
          <a:latin typeface="Khand" charset="0"/>
          <a:ea typeface="Khand" charset="0"/>
          <a:cs typeface="Khand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ED7D31"/>
        </a:buClr>
        <a:buFont typeface=".HelveticaNeueDeskInterface-Regular" charset="-120"/>
        <a:buChar char="»"/>
        <a:defRPr sz="21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ED7D31"/>
        </a:buClr>
        <a:buSzPct val="90000"/>
        <a:buFont typeface="Arial" charset="0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ED7D31"/>
        </a:buClr>
        <a:buSzPct val="100000"/>
        <a:buFont typeface=".HelveticaNeueDeskInterface-Regular" charset="-120"/>
        <a:buChar char="»"/>
        <a:defRPr sz="15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ED7D31"/>
        </a:buClr>
        <a:buFont typeface="Arial"/>
        <a:buChar char="•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ED7D31"/>
        </a:buClr>
        <a:buFont typeface=".HelveticaNeueDeskInterface-Regular" charset="-120"/>
        <a:buChar char="»"/>
        <a:defRPr sz="135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524" y="3705745"/>
            <a:ext cx="7136476" cy="121539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>
                <a:solidFill>
                  <a:srgbClr val="27588D"/>
                </a:solidFill>
              </a:rPr>
              <a:t>“Maintaining Vitality in a Stressful World”</a:t>
            </a:r>
          </a:p>
          <a:p>
            <a:r>
              <a:rPr lang="en-US" sz="2900" dirty="0"/>
              <a:t>Presented by Denny Howard, VP</a:t>
            </a:r>
          </a:p>
          <a:p>
            <a:r>
              <a:rPr lang="en-US" sz="2900" dirty="0"/>
              <a:t>Full Strength Clinical &amp; Coaching Services </a:t>
            </a:r>
          </a:p>
        </p:txBody>
      </p:sp>
    </p:spTree>
    <p:extLst>
      <p:ext uri="{BB962C8B-B14F-4D97-AF65-F5344CB8AC3E}">
        <p14:creationId xmlns:p14="http://schemas.microsoft.com/office/powerpoint/2010/main" val="138893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5018" y="1482436"/>
            <a:ext cx="789709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65087" y="857423"/>
            <a:ext cx="575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</a:rPr>
              <a:t>4 Types of Stress</a:t>
            </a:r>
            <a:endParaRPr lang="en-US" sz="24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11" y="1791903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Potent 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2671" y="2485743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Persistent Stress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8815" y="3167551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Perceptual Stress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8543" y="3849359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Pervasive Stress</a:t>
            </a:r>
          </a:p>
        </p:txBody>
      </p:sp>
    </p:spTree>
    <p:extLst>
      <p:ext uri="{BB962C8B-B14F-4D97-AF65-F5344CB8AC3E}">
        <p14:creationId xmlns:p14="http://schemas.microsoft.com/office/powerpoint/2010/main" val="16422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5018" y="1482436"/>
            <a:ext cx="789709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65087" y="676943"/>
            <a:ext cx="575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Stress Seeks It’s Own </a:t>
            </a:r>
            <a:r>
              <a:rPr lang="en-US" sz="3600" b="1" u="sng" dirty="0">
                <a:solidFill>
                  <a:schemeClr val="bg2">
                    <a:lumMod val="10000"/>
                  </a:schemeClr>
                </a:solidFill>
              </a:rPr>
              <a:t>Expression in 4 Ways</a:t>
            </a:r>
            <a:endParaRPr lang="en-US" sz="24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11" y="1972383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Exploding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6255" y="2666223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Somatizing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8815" y="3348031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Underhanded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8863" y="4029839"/>
            <a:ext cx="575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Whipping Post</a:t>
            </a:r>
          </a:p>
        </p:txBody>
      </p:sp>
    </p:spTree>
    <p:extLst>
      <p:ext uri="{BB962C8B-B14F-4D97-AF65-F5344CB8AC3E}">
        <p14:creationId xmlns:p14="http://schemas.microsoft.com/office/powerpoint/2010/main" val="19759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5018" y="1482436"/>
            <a:ext cx="789709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31756618"/>
              </p:ext>
            </p:extLst>
          </p:nvPr>
        </p:nvGraphicFramePr>
        <p:xfrm>
          <a:off x="577516" y="637674"/>
          <a:ext cx="7724274" cy="478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D7E679-481E-4D19-8D50-DF9C08F70574}"/>
              </a:ext>
            </a:extLst>
          </p:cNvPr>
          <p:cNvSpPr txBox="1"/>
          <p:nvPr/>
        </p:nvSpPr>
        <p:spPr>
          <a:xfrm>
            <a:off x="317197" y="4729233"/>
            <a:ext cx="282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are you doing…Really?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Mylifedomains.org </a:t>
            </a:r>
          </a:p>
        </p:txBody>
      </p:sp>
    </p:spTree>
    <p:extLst>
      <p:ext uri="{BB962C8B-B14F-4D97-AF65-F5344CB8AC3E}">
        <p14:creationId xmlns:p14="http://schemas.microsoft.com/office/powerpoint/2010/main" val="4686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5018" y="1482436"/>
            <a:ext cx="789709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4335" y="725071"/>
            <a:ext cx="649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</a:rPr>
              <a:t>Principles of a Fruitful Vitality Strategy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905" y="1525551"/>
            <a:ext cx="667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Cross the seasons  or change with the seasons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905" y="2346477"/>
            <a:ext cx="879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Some short in duration &amp; others longer in duration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402" y="3118453"/>
            <a:ext cx="67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Some should be able to cross the categories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370" y="3893901"/>
            <a:ext cx="91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Some should be ‘solitary’ in nature &amp; others involve 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        our being ‘in community’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028" y="476193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Some focused on giving, whereas, others focused </a:t>
            </a: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       on receiving</a:t>
            </a:r>
          </a:p>
        </p:txBody>
      </p:sp>
    </p:spTree>
    <p:extLst>
      <p:ext uri="{BB962C8B-B14F-4D97-AF65-F5344CB8AC3E}">
        <p14:creationId xmlns:p14="http://schemas.microsoft.com/office/powerpoint/2010/main" val="439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753F-6576-C24B-BE66-5AEA2E9F774D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5018" y="1482436"/>
            <a:ext cx="789709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t Full Strength: Navigating the Risks All Pastors Face Denny Howard 1632573229 9781632573223 At Full Strength: Navigating the Risks All Pastors Face   ">
            <a:extLst>
              <a:ext uri="{FF2B5EF4-FFF2-40B4-BE49-F238E27FC236}">
                <a16:creationId xmlns:a16="http://schemas.microsoft.com/office/drawing/2014/main" id="{D4A7BD0D-1D6F-40CA-A5BA-6068641E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14" y="691289"/>
            <a:ext cx="3086100" cy="4762500"/>
          </a:xfrm>
          <a:prstGeom prst="rect">
            <a:avLst/>
          </a:prstGeom>
          <a:noFill/>
          <a:effectLst>
            <a:outerShdw blurRad="50800" dist="419100" dir="39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4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76" y="5184962"/>
            <a:ext cx="6969211" cy="10474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fullstrength.org</a:t>
            </a:r>
            <a:br>
              <a:rPr lang="en-US" sz="4400" dirty="0"/>
            </a:br>
            <a:r>
              <a:rPr lang="en-US" sz="4400" dirty="0" err="1"/>
              <a:t>pastorwell.org</a:t>
            </a:r>
            <a:br>
              <a:rPr lang="en-US" sz="4400" dirty="0"/>
            </a:br>
            <a:r>
              <a:rPr lang="en-US" sz="4400" dirty="0"/>
              <a:t>mylifedomains.org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676-F22C-8D43-87F2-F05F23DB6599}" type="datetime4">
              <a:rPr lang="en-US" smtClean="0"/>
              <a:t>September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STRENGTHENING PASTORS &amp; THEIR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N Colors">
      <a:dk1>
        <a:srgbClr val="808080"/>
      </a:dk1>
      <a:lt1>
        <a:srgbClr val="FFFFFF"/>
      </a:lt1>
      <a:dk2>
        <a:srgbClr val="44546A"/>
      </a:dk2>
      <a:lt2>
        <a:srgbClr val="E7E6E6"/>
      </a:lt2>
      <a:accent1>
        <a:srgbClr val="F26C31"/>
      </a:accent1>
      <a:accent2>
        <a:srgbClr val="27588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N-PPT-Template" id="{4AF33C69-3750-A64F-BAD8-09D6BBB3342D}" vid="{5D033A9A-2F81-B043-B75E-9C71B6C4B2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FSN-PPT-Template</Template>
  <TotalTime>307</TotalTime>
  <Words>169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.HelveticaNeueDeskInterface-Regular</vt:lpstr>
      <vt:lpstr>Arial</vt:lpstr>
      <vt:lpstr>Calibri</vt:lpstr>
      <vt:lpstr>Calibri Light</vt:lpstr>
      <vt:lpstr>Khand</vt:lpstr>
      <vt:lpstr>Khand Light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fullstrength.org pastorwell.org mylifedomains.org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Nixon</dc:creator>
  <cp:lastModifiedBy>Carole Terkula</cp:lastModifiedBy>
  <cp:revision>105</cp:revision>
  <dcterms:created xsi:type="dcterms:W3CDTF">2016-01-22T19:31:58Z</dcterms:created>
  <dcterms:modified xsi:type="dcterms:W3CDTF">2020-09-24T18:01:04Z</dcterms:modified>
</cp:coreProperties>
</file>